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332" r:id="rId4"/>
    <p:sldId id="362" r:id="rId5"/>
    <p:sldId id="361" r:id="rId6"/>
    <p:sldId id="363" r:id="rId7"/>
    <p:sldId id="364" r:id="rId8"/>
    <p:sldId id="367" r:id="rId9"/>
    <p:sldId id="368" r:id="rId10"/>
    <p:sldId id="381" r:id="rId11"/>
    <p:sldId id="336" r:id="rId12"/>
    <p:sldId id="339" r:id="rId13"/>
    <p:sldId id="341" r:id="rId14"/>
    <p:sldId id="340" r:id="rId15"/>
    <p:sldId id="342" r:id="rId16"/>
    <p:sldId id="338" r:id="rId17"/>
    <p:sldId id="377" r:id="rId18"/>
    <p:sldId id="369" r:id="rId19"/>
    <p:sldId id="353" r:id="rId20"/>
    <p:sldId id="358" r:id="rId21"/>
    <p:sldId id="350" r:id="rId22"/>
    <p:sldId id="349" r:id="rId23"/>
    <p:sldId id="351" r:id="rId24"/>
    <p:sldId id="352" r:id="rId25"/>
    <p:sldId id="356" r:id="rId26"/>
    <p:sldId id="357" r:id="rId27"/>
    <p:sldId id="371" r:id="rId28"/>
    <p:sldId id="376" r:id="rId29"/>
    <p:sldId id="372" r:id="rId30"/>
    <p:sldId id="378" r:id="rId31"/>
    <p:sldId id="375" r:id="rId32"/>
    <p:sldId id="380" r:id="rId33"/>
    <p:sldId id="374" r:id="rId34"/>
    <p:sldId id="26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AEC"/>
    <a:srgbClr val="625772"/>
    <a:srgbClr val="282828"/>
    <a:srgbClr val="FA9C9C"/>
    <a:srgbClr val="D08282"/>
    <a:srgbClr val="E4E0DC"/>
    <a:srgbClr val="F38181"/>
    <a:srgbClr val="F54545"/>
    <a:srgbClr val="9DC3E6"/>
    <a:srgbClr val="ABCC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398" autoAdjust="0"/>
  </p:normalViewPr>
  <p:slideViewPr>
    <p:cSldViewPr snapToGrid="0">
      <p:cViewPr varScale="1">
        <p:scale>
          <a:sx n="75" d="100"/>
          <a:sy n="75" d="100"/>
        </p:scale>
        <p:origin x="25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FDAAF-9E98-4861-809D-ED552EEC0877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91628-F8C1-4213-93B4-9FFB4FF7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9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</a:t>
            </a:r>
            <a:r>
              <a:rPr lang="ko-KR" altLang="en-US" baseline="0" dirty="0"/>
              <a:t> 전체 구조</a:t>
            </a:r>
            <a:r>
              <a:rPr lang="en-US" altLang="ko-KR" baseline="0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F27B-BEC5-48CD-A20D-8225DA57189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3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91628-F8C1-4213-93B4-9FFB4FF731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9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91628-F8C1-4213-93B4-9FFB4FF731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7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91628-F8C1-4213-93B4-9FFB4FF731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16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91628-F8C1-4213-93B4-9FFB4FF731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77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91628-F8C1-4213-93B4-9FFB4FF731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7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91628-F8C1-4213-93B4-9FFB4FF731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61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91628-F8C1-4213-93B4-9FFB4FF731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3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4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7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6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27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39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6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8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9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1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38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2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6C277-3CD9-499E-96A3-4D273827CCC0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7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3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8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82" y="0"/>
            <a:ext cx="672465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2453" y="5085386"/>
            <a:ext cx="268855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조장 </a:t>
            </a:r>
            <a:r>
              <a:rPr lang="en-US" altLang="ko-KR" sz="2000" b="1" dirty="0">
                <a:solidFill>
                  <a:srgbClr val="625772"/>
                </a:solidFill>
                <a:ea typeface="배달의민족 도현" panose="020B0600000101010101"/>
              </a:rPr>
              <a:t>: </a:t>
            </a:r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이영주</a:t>
            </a:r>
            <a:endParaRPr lang="en-US" altLang="ko-KR" sz="2000" b="1" dirty="0">
              <a:solidFill>
                <a:srgbClr val="625772"/>
              </a:solidFill>
              <a:ea typeface="배달의민족 도현" panose="020B0600000101010101"/>
            </a:endParaRPr>
          </a:p>
          <a:p>
            <a:pPr algn="ctr"/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       김민정</a:t>
            </a:r>
            <a:r>
              <a:rPr lang="en-US" altLang="ko-KR" sz="2000" b="1" dirty="0">
                <a:solidFill>
                  <a:srgbClr val="625772"/>
                </a:solidFill>
                <a:ea typeface="배달의민족 도현" panose="020B0600000101010101"/>
              </a:rPr>
              <a:t>, </a:t>
            </a:r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성민재</a:t>
            </a:r>
            <a:endParaRPr lang="en-US" altLang="ko-KR" sz="2000" b="1" dirty="0">
              <a:solidFill>
                <a:srgbClr val="625772"/>
              </a:solidFill>
              <a:ea typeface="배달의민족 도현" panose="020B0600000101010101"/>
            </a:endParaRPr>
          </a:p>
          <a:p>
            <a:pPr algn="ctr"/>
            <a:r>
              <a:rPr lang="en-US" altLang="ko-KR" sz="2000" b="1" dirty="0">
                <a:solidFill>
                  <a:srgbClr val="625772"/>
                </a:solidFill>
                <a:ea typeface="배달의민족 도현" panose="020B0600000101010101"/>
              </a:rPr>
              <a:t>        </a:t>
            </a:r>
            <a:r>
              <a:rPr lang="ko-KR" altLang="en-US" sz="2000" b="1" dirty="0" err="1">
                <a:solidFill>
                  <a:srgbClr val="625772"/>
                </a:solidFill>
                <a:ea typeface="배달의민족 도현" panose="020B0600000101010101"/>
              </a:rPr>
              <a:t>심재민</a:t>
            </a:r>
            <a:r>
              <a:rPr lang="en-US" altLang="ko-KR" sz="2000" b="1" dirty="0">
                <a:solidFill>
                  <a:srgbClr val="625772"/>
                </a:solidFill>
                <a:ea typeface="배달의민족 도현" panose="020B0600000101010101"/>
              </a:rPr>
              <a:t>, </a:t>
            </a:r>
            <a:r>
              <a:rPr lang="ko-KR" altLang="en-US" sz="2000" b="1" dirty="0" err="1">
                <a:solidFill>
                  <a:srgbClr val="625772"/>
                </a:solidFill>
                <a:ea typeface="배달의민족 도현" panose="020B0600000101010101"/>
              </a:rPr>
              <a:t>윤소윤</a:t>
            </a:r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 </a:t>
            </a:r>
            <a:endParaRPr lang="en-US" altLang="ko-KR" sz="2000" b="1" dirty="0">
              <a:solidFill>
                <a:srgbClr val="625772"/>
              </a:solidFill>
              <a:ea typeface="배달의민족 도현" panose="020B0600000101010101"/>
            </a:endParaRPr>
          </a:p>
          <a:p>
            <a:endParaRPr lang="ko-KR" altLang="en-US" dirty="0">
              <a:solidFill>
                <a:srgbClr val="62577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3422" y="138260"/>
            <a:ext cx="5108578" cy="420564"/>
          </a:xfrm>
          <a:prstGeom prst="rect">
            <a:avLst/>
          </a:prstGeom>
          <a:solidFill>
            <a:srgbClr val="625772"/>
          </a:solidFill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solidFill>
                  <a:schemeClr val="bg1">
                    <a:lumMod val="9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HTML5, Spring MVC Based </a:t>
            </a:r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Web Project</a:t>
            </a:r>
            <a:endParaRPr lang="ko-KR" altLang="en-US" sz="1867" dirty="0">
              <a:solidFill>
                <a:schemeClr val="bg1">
                  <a:lumMod val="9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96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4780280" y="2715260"/>
            <a:ext cx="2631440" cy="142748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</a:t>
            </a:r>
            <a:endParaRPr lang="en-US" altLang="ko-KR" dirty="0">
              <a:solidFill>
                <a:srgbClr val="62577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96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24233" y="332059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 defTabSz="1219170"/>
            <a:r>
              <a:rPr lang="ko-KR" altLang="en-US" sz="3733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37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rgbClr val="4F81BD">
                    <a:lumMod val="50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3733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94777C40-B7A4-4613-887B-B5B1147A92C3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검은색, 컴퓨터이(가) 표시된 사진&#10;&#10;자동 생성된 설명">
            <a:extLst>
              <a:ext uri="{FF2B5EF4-FFF2-40B4-BE49-F238E27FC236}">
                <a16:creationId xmlns:a16="http://schemas.microsoft.com/office/drawing/2014/main" id="{1BC4A896-C5CC-4676-8D3C-243A17ECF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35898"/>
          <a:stretch/>
        </p:blipFill>
        <p:spPr>
          <a:xfrm>
            <a:off x="1" y="-199175"/>
            <a:ext cx="12192000" cy="7057175"/>
          </a:xfrm>
          <a:prstGeom prst="rect">
            <a:avLst/>
          </a:prstGeom>
        </p:spPr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</a:t>
            </a:r>
            <a:endParaRPr lang="ko-KR" altLang="en-US" sz="4267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형 설명선 7">
            <a:extLst>
              <a:ext uri="{FF2B5EF4-FFF2-40B4-BE49-F238E27FC236}">
                <a16:creationId xmlns:a16="http://schemas.microsoft.com/office/drawing/2014/main" id="{E94E12A6-5106-45F3-882A-07D98CD2B67F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68252-5427-4CE1-98FF-5AB20D25D41B}"/>
              </a:ext>
            </a:extLst>
          </p:cNvPr>
          <p:cNvSpPr txBox="1"/>
          <p:nvPr/>
        </p:nvSpPr>
        <p:spPr>
          <a:xfrm>
            <a:off x="114285" y="92119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a typeface="배달의민족 도현" panose="020B0600000101010101" pitchFamily="50" charset="-127"/>
              </a:rPr>
              <a:t>03</a:t>
            </a:r>
            <a:endParaRPr lang="ko-KR" altLang="en-US" sz="4400" b="1" dirty="0">
              <a:solidFill>
                <a:schemeClr val="bg1"/>
              </a:solidFill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40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검은색, 모니터, 컴퓨터이(가) 표시된 사진&#10;&#10;자동 생성된 설명">
            <a:extLst>
              <a:ext uri="{FF2B5EF4-FFF2-40B4-BE49-F238E27FC236}">
                <a16:creationId xmlns:a16="http://schemas.microsoft.com/office/drawing/2014/main" id="{500915BF-9DFF-4B73-92D9-7A55694F0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585"/>
            <a:ext cx="12192000" cy="5298008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7345B442-CCFB-4486-971E-28C4A14863E4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</a:t>
            </a:r>
            <a:r>
              <a:rPr lang="en-US" altLang="ko-KR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냉장고</a:t>
            </a:r>
            <a:endParaRPr lang="ko-KR" altLang="en-US" sz="4267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3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검은색, 모니터이(가) 표시된 사진&#10;&#10;자동 생성된 설명">
            <a:extLst>
              <a:ext uri="{FF2B5EF4-FFF2-40B4-BE49-F238E27FC236}">
                <a16:creationId xmlns:a16="http://schemas.microsoft.com/office/drawing/2014/main" id="{90046A66-3955-4AEC-89C0-7B80C1E35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91"/>
            <a:ext cx="12192000" cy="6290509"/>
          </a:xfrm>
          <a:prstGeom prst="rect">
            <a:avLst/>
          </a:prstGeom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EFA2F5D4-2208-423B-ABC7-E9A0227AB580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</a:t>
            </a:r>
            <a:r>
              <a:rPr lang="en-US" altLang="ko-KR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레시피</a:t>
            </a:r>
            <a:endParaRPr lang="ko-KR" altLang="en-US" sz="4267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18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0799CFD-9D9C-4ACE-A443-388FB8F4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673"/>
            <a:ext cx="12192000" cy="4636654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3401CB30-5A6B-47A8-8DA5-8AA17751C8B6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</a:t>
            </a:r>
            <a:r>
              <a:rPr lang="en-US" altLang="ko-KR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733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레시피기능</a:t>
            </a:r>
            <a:endParaRPr lang="ko-KR" altLang="en-US" sz="4267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20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DD461AA-C82B-41D0-BCE3-02BA0C72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145"/>
            <a:ext cx="13458414" cy="5247710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635ABAE3-6534-4DD8-8071-27EC3D71B56E}"/>
              </a:ext>
            </a:extLst>
          </p:cNvPr>
          <p:cNvSpPr txBox="1">
            <a:spLocks/>
          </p:cNvSpPr>
          <p:nvPr/>
        </p:nvSpPr>
        <p:spPr>
          <a:xfrm>
            <a:off x="436594" y="371936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</a:t>
            </a:r>
            <a:r>
              <a:rPr lang="en-US" altLang="ko-KR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식당</a:t>
            </a:r>
            <a:endParaRPr lang="ko-KR" altLang="en-US" sz="4267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41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59BD255F-6B85-44F7-B9BE-C72377C9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44" y="727216"/>
            <a:ext cx="9907383" cy="3343742"/>
          </a:xfrm>
          <a:prstGeom prst="rect">
            <a:avLst/>
          </a:prstGeom>
        </p:spPr>
      </p:pic>
      <p:pic>
        <p:nvPicPr>
          <p:cNvPr id="6" name="그림 5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26E0A93E-8C1A-4F51-BAF6-AC5203F9C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6"/>
          <a:stretch/>
        </p:blipFill>
        <p:spPr>
          <a:xfrm>
            <a:off x="7083640" y="4301745"/>
            <a:ext cx="4220164" cy="2000485"/>
          </a:xfrm>
          <a:prstGeom prst="rect">
            <a:avLst/>
          </a:prstGeom>
        </p:spPr>
      </p:pic>
      <p:pic>
        <p:nvPicPr>
          <p:cNvPr id="11" name="그림 10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4A5F8CE5-A4F2-4E88-96AB-A9E8C5A61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" y="4301745"/>
            <a:ext cx="5153744" cy="1905266"/>
          </a:xfrm>
          <a:prstGeom prst="rect">
            <a:avLst/>
          </a:prstGeom>
        </p:spPr>
      </p:pic>
      <p:sp>
        <p:nvSpPr>
          <p:cNvPr id="17" name="제목 3">
            <a:extLst>
              <a:ext uri="{FF2B5EF4-FFF2-40B4-BE49-F238E27FC236}">
                <a16:creationId xmlns:a16="http://schemas.microsoft.com/office/drawing/2014/main" id="{6343A082-58C2-499D-A278-9CE09B0793FD}"/>
              </a:ext>
            </a:extLst>
          </p:cNvPr>
          <p:cNvSpPr txBox="1">
            <a:spLocks/>
          </p:cNvSpPr>
          <p:nvPr/>
        </p:nvSpPr>
        <p:spPr>
          <a:xfrm>
            <a:off x="634981" y="294007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</a:t>
            </a:r>
            <a:r>
              <a:rPr lang="en-US" altLang="ko-KR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733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sz="4267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73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4780280" y="2715260"/>
            <a:ext cx="2631440" cy="142748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View</a:t>
            </a:r>
          </a:p>
        </p:txBody>
      </p:sp>
    </p:spTree>
    <p:extLst>
      <p:ext uri="{BB962C8B-B14F-4D97-AF65-F5344CB8AC3E}">
        <p14:creationId xmlns:p14="http://schemas.microsoft.com/office/powerpoint/2010/main" val="391787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3BB88F-61DB-49F5-A76D-E11658357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6" t="8203" r="57197" b="6363"/>
          <a:stretch/>
        </p:blipFill>
        <p:spPr>
          <a:xfrm>
            <a:off x="2272724" y="-71120"/>
            <a:ext cx="7646552" cy="4927600"/>
          </a:xfrm>
          <a:prstGeom prst="rect">
            <a:avLst/>
          </a:prstGeom>
        </p:spPr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091559" cy="882869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화면</a:t>
            </a:r>
            <a:endParaRPr lang="en-US" altLang="ko-KR" sz="2400" dirty="0">
              <a:solidFill>
                <a:srgbClr val="62577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0C5971-0765-465F-B24D-0C55D484F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07"/>
          <a:stretch/>
        </p:blipFill>
        <p:spPr>
          <a:xfrm>
            <a:off x="2555239" y="4836160"/>
            <a:ext cx="7504562" cy="62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091559" cy="882869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</a:t>
            </a:r>
            <a:endParaRPr lang="en-US" altLang="ko-KR" sz="2400" dirty="0">
              <a:solidFill>
                <a:srgbClr val="62577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CE9B0-8C99-4827-B31B-10B8D6F30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0" t="8333" r="56158" b="4562"/>
          <a:stretch/>
        </p:blipFill>
        <p:spPr>
          <a:xfrm>
            <a:off x="1881176" y="1026160"/>
            <a:ext cx="8429648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5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user\Desktop\ppt디자인 참고\1382356266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66" t="9933" r="2494" b="18331"/>
          <a:stretch>
            <a:fillRect/>
          </a:stretch>
        </p:blipFill>
        <p:spPr bwMode="auto">
          <a:xfrm>
            <a:off x="1299645" y="1909241"/>
            <a:ext cx="4265827" cy="3648405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11424" y="452669"/>
            <a:ext cx="2329484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타원형 설명선 28"/>
          <p:cNvSpPr/>
          <p:nvPr/>
        </p:nvSpPr>
        <p:spPr>
          <a:xfrm>
            <a:off x="143339" y="260648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F3818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147101" y="260648"/>
            <a:ext cx="452623" cy="288032"/>
            <a:chOff x="6119650" y="1290702"/>
            <a:chExt cx="792088" cy="50405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0" name="타원 29"/>
            <p:cNvSpPr/>
            <p:nvPr/>
          </p:nvSpPr>
          <p:spPr>
            <a:xfrm>
              <a:off x="6119650" y="1650742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6335674" y="1434718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타원 31"/>
            <p:cNvSpPr/>
            <p:nvPr/>
          </p:nvSpPr>
          <p:spPr>
            <a:xfrm>
              <a:off x="6623706" y="1290702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970171" y="5056208"/>
            <a:ext cx="1958173" cy="748988"/>
            <a:chOff x="5148064" y="1470610"/>
            <a:chExt cx="1468630" cy="561741"/>
          </a:xfrm>
        </p:grpSpPr>
        <p:sp>
          <p:nvSpPr>
            <p:cNvPr id="21" name="TextBox 20"/>
            <p:cNvSpPr txBox="1"/>
            <p:nvPr/>
          </p:nvSpPr>
          <p:spPr>
            <a:xfrm>
              <a:off x="5148064" y="1470610"/>
              <a:ext cx="70836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67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04</a:t>
              </a:r>
              <a:endParaRPr lang="ko-KR" altLang="en-US" sz="4267" dirty="0">
                <a:solidFill>
                  <a:srgbClr val="F3818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868144" y="1491630"/>
              <a:ext cx="0" cy="504056"/>
            </a:xfrm>
            <a:prstGeom prst="line">
              <a:avLst/>
            </a:prstGeom>
            <a:ln w="19050">
              <a:solidFill>
                <a:srgbClr val="D082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04720" y="1563638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View</a:t>
              </a:r>
              <a:endParaRPr lang="ko-KR" altLang="en-US" sz="2400" dirty="0">
                <a:solidFill>
                  <a:srgbClr val="F3818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738252" y="1899471"/>
            <a:ext cx="3061039" cy="748988"/>
            <a:chOff x="5148064" y="1122879"/>
            <a:chExt cx="2295780" cy="561741"/>
          </a:xfrm>
        </p:grpSpPr>
        <p:sp>
          <p:nvSpPr>
            <p:cNvPr id="5" name="TextBox 4"/>
            <p:cNvSpPr txBox="1"/>
            <p:nvPr/>
          </p:nvSpPr>
          <p:spPr>
            <a:xfrm>
              <a:off x="5148064" y="1122879"/>
              <a:ext cx="66027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endParaRPr lang="ko-KR" altLang="en-US" sz="4267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5868144" y="1143899"/>
              <a:ext cx="0" cy="50405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904720" y="1215907"/>
              <a:ext cx="153912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매끼세끼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소개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38255" y="4096101"/>
            <a:ext cx="2766086" cy="748988"/>
            <a:chOff x="5148064" y="1470610"/>
            <a:chExt cx="2074565" cy="561741"/>
          </a:xfrm>
        </p:grpSpPr>
        <p:sp>
          <p:nvSpPr>
            <p:cNvPr id="17" name="TextBox 16"/>
            <p:cNvSpPr txBox="1"/>
            <p:nvPr/>
          </p:nvSpPr>
          <p:spPr>
            <a:xfrm>
              <a:off x="5148064" y="1470610"/>
              <a:ext cx="66027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</a:t>
              </a:r>
              <a:endParaRPr lang="ko-KR" altLang="en-US" sz="4267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868144" y="1491630"/>
              <a:ext cx="0" cy="50405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904720" y="1563638"/>
              <a:ext cx="13179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테이블 설계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970170" y="2955588"/>
            <a:ext cx="2766086" cy="748988"/>
            <a:chOff x="5148064" y="1470610"/>
            <a:chExt cx="2074565" cy="561741"/>
          </a:xfrm>
        </p:grpSpPr>
        <p:sp>
          <p:nvSpPr>
            <p:cNvPr id="12" name="TextBox 11"/>
            <p:cNvSpPr txBox="1"/>
            <p:nvPr/>
          </p:nvSpPr>
          <p:spPr>
            <a:xfrm>
              <a:off x="5148064" y="1470610"/>
              <a:ext cx="671098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67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</a:t>
              </a:r>
              <a:endParaRPr lang="ko-KR" altLang="en-US" sz="4267" dirty="0">
                <a:solidFill>
                  <a:srgbClr val="F3818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5868144" y="1491630"/>
              <a:ext cx="0" cy="504056"/>
            </a:xfrm>
            <a:prstGeom prst="line">
              <a:avLst/>
            </a:prstGeom>
            <a:ln w="19050">
              <a:solidFill>
                <a:srgbClr val="D082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04720" y="1563638"/>
              <a:ext cx="13179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스토리 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181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, 다른, 다양한, 많은이(가) 표시된 사진&#10;&#10;자동 생성된 설명">
            <a:extLst>
              <a:ext uri="{FF2B5EF4-FFF2-40B4-BE49-F238E27FC236}">
                <a16:creationId xmlns:a16="http://schemas.microsoft.com/office/drawing/2014/main" id="{35D89A5C-282B-4FA8-9124-860DD6D67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43" y="0"/>
            <a:ext cx="9554113" cy="6858000"/>
          </a:xfrm>
          <a:prstGeom prst="rect">
            <a:avLst/>
          </a:prstGeom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id="{8EB7B970-0C82-45F8-B5E3-0F7DD0A5E45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091559" cy="120869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포인트 내역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783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A74619F-7536-45C2-8C59-EB1D7B6AB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90" y="0"/>
            <a:ext cx="9546819" cy="68580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7DD75765-26EF-446C-9BB7-407BAAFC79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091559" cy="120869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 사항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81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다른, 다양한, 컴퓨터, 음식이(가) 표시된 사진&#10;&#10;자동 생성된 설명">
            <a:extLst>
              <a:ext uri="{FF2B5EF4-FFF2-40B4-BE49-F238E27FC236}">
                <a16:creationId xmlns:a16="http://schemas.microsoft.com/office/drawing/2014/main" id="{7C0D18E3-2495-43F4-B86E-2EB4E27AA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08" y="0"/>
            <a:ext cx="9549784" cy="6858000"/>
          </a:xfrm>
          <a:prstGeom prst="rect">
            <a:avLst/>
          </a:prstGeom>
        </p:spPr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091559" cy="120869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 사항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960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0D98EC4-98D7-41F9-9F59-E752122B0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41" y="0"/>
            <a:ext cx="9558717" cy="6858000"/>
          </a:xfrm>
          <a:prstGeom prst="rect">
            <a:avLst/>
          </a:prstGeom>
        </p:spPr>
      </p:pic>
      <p:sp>
        <p:nvSpPr>
          <p:cNvPr id="12" name="제목 3">
            <a:extLst>
              <a:ext uri="{FF2B5EF4-FFF2-40B4-BE49-F238E27FC236}">
                <a16:creationId xmlns:a16="http://schemas.microsoft.com/office/drawing/2014/main" id="{9C4FFB19-F11E-4850-B7D3-4D4D7B74FE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091559" cy="120869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 사항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061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사진, 컴퓨터, 다른, 다양한이(가) 표시된 사진&#10;&#10;자동 생성된 설명">
            <a:extLst>
              <a:ext uri="{FF2B5EF4-FFF2-40B4-BE49-F238E27FC236}">
                <a16:creationId xmlns:a16="http://schemas.microsoft.com/office/drawing/2014/main" id="{FD05B937-8B12-41CE-809C-773268E84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00032" cy="4929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스크린샷, 남자이(가) 표시된 사진&#10;&#10;자동 생성된 설명">
            <a:extLst>
              <a:ext uri="{FF2B5EF4-FFF2-40B4-BE49-F238E27FC236}">
                <a16:creationId xmlns:a16="http://schemas.microsoft.com/office/drawing/2014/main" id="{958150CD-B42C-4F9C-B7D2-F707507D5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5" y="2131614"/>
            <a:ext cx="6547945" cy="46383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8E2ED2F8-1B3C-494B-89D1-8AB209D47552}"/>
              </a:ext>
            </a:extLst>
          </p:cNvPr>
          <p:cNvSpPr txBox="1">
            <a:spLocks/>
          </p:cNvSpPr>
          <p:nvPr/>
        </p:nvSpPr>
        <p:spPr>
          <a:xfrm>
            <a:off x="9154510" y="210207"/>
            <a:ext cx="2091559" cy="120869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식단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6752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2E07A840-D5C8-491D-94E0-7E568003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45" y="0"/>
            <a:ext cx="9567709" cy="6858000"/>
          </a:xfrm>
          <a:prstGeom prst="rect">
            <a:avLst/>
          </a:prstGeom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id="{0E7498C5-410E-40FB-8013-DF3452E5D8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091559" cy="120869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즐겨찾기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5616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3D3188-6948-4018-9B6F-90588ED39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9" t="8308" r="57188" b="11184"/>
          <a:stretch/>
        </p:blipFill>
        <p:spPr>
          <a:xfrm>
            <a:off x="787399" y="203200"/>
            <a:ext cx="10617201" cy="654635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41C220C3-EFF0-4A29-99AD-E33FDBC70C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06320" cy="12598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en-US" altLang="ko-KR" sz="2400" dirty="0">
              <a:solidFill>
                <a:srgbClr val="62577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 사항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1657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4C1768-385E-420E-8BC5-67322A40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4" t="7778" r="57334" b="5705"/>
          <a:stretch/>
        </p:blipFill>
        <p:spPr>
          <a:xfrm>
            <a:off x="1031239" y="-66040"/>
            <a:ext cx="10437243" cy="6990080"/>
          </a:xfrm>
          <a:prstGeom prst="rect">
            <a:avLst/>
          </a:prstGeom>
        </p:spPr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06320" cy="12598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en-US" altLang="ko-KR" sz="2400" dirty="0">
              <a:solidFill>
                <a:srgbClr val="62577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 사항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9252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10231120" y="111760"/>
            <a:ext cx="2091559" cy="140208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-About us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 사항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81C198-5FD3-4910-8BFE-A896780B5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 t="7185" r="57917" b="4519"/>
          <a:stretch/>
        </p:blipFill>
        <p:spPr>
          <a:xfrm>
            <a:off x="121921" y="1"/>
            <a:ext cx="6614160" cy="4615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9B9330-CB4E-4595-94B7-9D01A15F5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6" t="7777" r="56833" b="4222"/>
          <a:stretch/>
        </p:blipFill>
        <p:spPr>
          <a:xfrm>
            <a:off x="5984240" y="2619597"/>
            <a:ext cx="6207760" cy="42384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046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64080" cy="10160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32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32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냉장고</a:t>
            </a:r>
            <a:endParaRPr lang="en-US" altLang="ko-KR" sz="3200" dirty="0">
              <a:solidFill>
                <a:srgbClr val="62577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컴퓨터, 방이(가) 표시된 사진&#10;&#10;자동 생성된 설명">
            <a:extLst>
              <a:ext uri="{FF2B5EF4-FFF2-40B4-BE49-F238E27FC236}">
                <a16:creationId xmlns:a16="http://schemas.microsoft.com/office/drawing/2014/main" id="{C1082BC3-5352-4B7B-8DB2-5E0A1029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1016000"/>
            <a:ext cx="1213150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6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BF8C51B4-391E-4DB0-A193-12E330EDEE10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48682" y="68627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924233" y="322655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r>
              <a:rPr lang="ko-KR" altLang="en-US" sz="3733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전체 구조</a:t>
            </a:r>
            <a:endParaRPr lang="ko-KR" altLang="en-US" sz="3733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481EAE-4A25-4414-B781-18CF1858F1F7}"/>
              </a:ext>
            </a:extLst>
          </p:cNvPr>
          <p:cNvGrpSpPr/>
          <p:nvPr/>
        </p:nvGrpSpPr>
        <p:grpSpPr>
          <a:xfrm>
            <a:off x="9703031" y="2756924"/>
            <a:ext cx="2102890" cy="2132315"/>
            <a:chOff x="548246" y="2984360"/>
            <a:chExt cx="1599236" cy="15992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22821F-B3EC-49E0-A9AF-B0B2893044FF}"/>
                </a:ext>
              </a:extLst>
            </p:cNvPr>
            <p:cNvGrpSpPr/>
            <p:nvPr/>
          </p:nvGrpSpPr>
          <p:grpSpPr>
            <a:xfrm>
              <a:off x="548246" y="2984360"/>
              <a:ext cx="1599236" cy="1599236"/>
              <a:chOff x="1145892" y="2667000"/>
              <a:chExt cx="1599236" cy="1599236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5D38217-3324-4716-8147-3594E40766AA}"/>
                  </a:ext>
                </a:extLst>
              </p:cNvPr>
              <p:cNvSpPr/>
              <p:nvPr/>
            </p:nvSpPr>
            <p:spPr>
              <a:xfrm>
                <a:off x="1226916" y="2743200"/>
                <a:ext cx="1446836" cy="1446836"/>
              </a:xfrm>
              <a:prstGeom prst="ellipse">
                <a:avLst/>
              </a:prstGeom>
              <a:noFill/>
              <a:ln>
                <a:solidFill>
                  <a:srgbClr val="FA9C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F3818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34FB759-FB27-49A7-92ED-74C7E5F01C5E}"/>
                  </a:ext>
                </a:extLst>
              </p:cNvPr>
              <p:cNvSpPr/>
              <p:nvPr/>
            </p:nvSpPr>
            <p:spPr>
              <a:xfrm>
                <a:off x="1145892" y="2667000"/>
                <a:ext cx="1599236" cy="1599236"/>
              </a:xfrm>
              <a:prstGeom prst="ellipse">
                <a:avLst/>
              </a:prstGeom>
              <a:noFill/>
              <a:ln>
                <a:solidFill>
                  <a:srgbClr val="6257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1C2D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849537-08F7-441F-97B3-4DA2B8193A65}"/>
                </a:ext>
              </a:extLst>
            </p:cNvPr>
            <p:cNvSpPr txBox="1"/>
            <p:nvPr/>
          </p:nvSpPr>
          <p:spPr>
            <a:xfrm>
              <a:off x="916921" y="3368030"/>
              <a:ext cx="891252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577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최적의 </a:t>
              </a:r>
              <a:endPara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2577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레시피</a:t>
              </a:r>
              <a:endPara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2577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추천</a:t>
              </a:r>
              <a:endPara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57" name="直接连接符 4">
            <a:extLst>
              <a:ext uri="{FF2B5EF4-FFF2-40B4-BE49-F238E27FC236}">
                <a16:creationId xmlns:a16="http://schemas.microsoft.com/office/drawing/2014/main" id="{38952B67-4AE6-4495-B60F-AAF1216E1B0B}"/>
              </a:ext>
            </a:extLst>
          </p:cNvPr>
          <p:cNvCxnSpPr/>
          <p:nvPr/>
        </p:nvCxnSpPr>
        <p:spPr>
          <a:xfrm>
            <a:off x="7829834" y="1405514"/>
            <a:ext cx="24832" cy="52333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3D28E0-E61D-42F6-A4AB-E20382FBDDF8}"/>
              </a:ext>
            </a:extLst>
          </p:cNvPr>
          <p:cNvSpPr/>
          <p:nvPr/>
        </p:nvSpPr>
        <p:spPr>
          <a:xfrm>
            <a:off x="-314183" y="3307225"/>
            <a:ext cx="4899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냉장고에 있는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재료를 한 눈에 확인</a:t>
            </a:r>
            <a:r>
              <a:rPr lang="en-US" altLang="ko-KR" sz="1600" b="1" spc="-150" dirty="0">
                <a:latin typeface="+mn-ea"/>
              </a:rPr>
              <a:t>.</a:t>
            </a:r>
            <a:br>
              <a:rPr lang="en-US" altLang="ko-KR" sz="1600" b="1" spc="-150" dirty="0">
                <a:latin typeface="+mn-ea"/>
              </a:rPr>
            </a:br>
            <a:r>
              <a:rPr lang="ko-KR" altLang="en-US" sz="1600" b="1" spc="-150" dirty="0">
                <a:latin typeface="+mn-ea"/>
              </a:rPr>
              <a:t>원하는 재료로 다양한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레시피 추천 및 검색</a:t>
            </a:r>
            <a:endParaRPr lang="en-US" altLang="ko-KR" sz="1600" b="1" spc="-150" dirty="0">
              <a:solidFill>
                <a:srgbClr val="F54545"/>
              </a:solidFill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9FE26A5-1BD5-440D-83E0-2041FCC2C69C}"/>
              </a:ext>
            </a:extLst>
          </p:cNvPr>
          <p:cNvSpPr/>
          <p:nvPr/>
        </p:nvSpPr>
        <p:spPr>
          <a:xfrm>
            <a:off x="8370558" y="3823083"/>
            <a:ext cx="59617" cy="60957"/>
          </a:xfrm>
          <a:prstGeom prst="ellipse">
            <a:avLst/>
          </a:prstGeom>
          <a:solidFill>
            <a:srgbClr val="625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B62E93F-A605-43E5-9B6A-F7AD487E92A2}"/>
              </a:ext>
            </a:extLst>
          </p:cNvPr>
          <p:cNvSpPr/>
          <p:nvPr/>
        </p:nvSpPr>
        <p:spPr>
          <a:xfrm>
            <a:off x="8569288" y="3823082"/>
            <a:ext cx="59617" cy="60957"/>
          </a:xfrm>
          <a:prstGeom prst="ellipse">
            <a:avLst/>
          </a:prstGeom>
          <a:solidFill>
            <a:srgbClr val="625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A6F8C6-F2D5-45AE-93E9-69EF7ECBA9BB}"/>
              </a:ext>
            </a:extLst>
          </p:cNvPr>
          <p:cNvSpPr/>
          <p:nvPr/>
        </p:nvSpPr>
        <p:spPr>
          <a:xfrm>
            <a:off x="8768019" y="3823083"/>
            <a:ext cx="59617" cy="60957"/>
          </a:xfrm>
          <a:prstGeom prst="ellipse">
            <a:avLst/>
          </a:prstGeom>
          <a:solidFill>
            <a:srgbClr val="625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74BC79-9169-48B2-98A6-37EF672DA509}"/>
              </a:ext>
            </a:extLst>
          </p:cNvPr>
          <p:cNvCxnSpPr>
            <a:cxnSpLocks/>
          </p:cNvCxnSpPr>
          <p:nvPr/>
        </p:nvCxnSpPr>
        <p:spPr>
          <a:xfrm>
            <a:off x="8946621" y="3268486"/>
            <a:ext cx="576064" cy="608905"/>
          </a:xfrm>
          <a:prstGeom prst="line">
            <a:avLst/>
          </a:prstGeom>
          <a:ln w="38100">
            <a:solidFill>
              <a:srgbClr val="625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8C887B4-8484-4D96-A670-21EFCCEBE9A7}"/>
              </a:ext>
            </a:extLst>
          </p:cNvPr>
          <p:cNvCxnSpPr>
            <a:cxnSpLocks/>
          </p:cNvCxnSpPr>
          <p:nvPr/>
        </p:nvCxnSpPr>
        <p:spPr>
          <a:xfrm flipH="1">
            <a:off x="9049402" y="3853560"/>
            <a:ext cx="461827" cy="639384"/>
          </a:xfrm>
          <a:prstGeom prst="line">
            <a:avLst/>
          </a:prstGeom>
          <a:ln w="38100">
            <a:solidFill>
              <a:srgbClr val="625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0735EE97-22E8-4BF6-98D5-DD02E712A38D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21" name="타원형 설명선 7">
            <a:extLst>
              <a:ext uri="{FF2B5EF4-FFF2-40B4-BE49-F238E27FC236}">
                <a16:creationId xmlns:a16="http://schemas.microsoft.com/office/drawing/2014/main" id="{48345239-8094-4DAB-9FEF-F4B65271D34C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50E88-9A68-499B-A3A3-820C1BD78719}"/>
              </a:ext>
            </a:extLst>
          </p:cNvPr>
          <p:cNvSpPr txBox="1"/>
          <p:nvPr/>
        </p:nvSpPr>
        <p:spPr>
          <a:xfrm>
            <a:off x="114286" y="92119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FE890380-BFD0-476B-8BA3-4CB4DDA4A36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매끼세끼</a:t>
            </a:r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384C5B-0D28-458C-909F-6780233EF249}"/>
              </a:ext>
            </a:extLst>
          </p:cNvPr>
          <p:cNvSpPr/>
          <p:nvPr/>
        </p:nvSpPr>
        <p:spPr>
          <a:xfrm>
            <a:off x="4678322" y="3216292"/>
            <a:ext cx="2706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난이도</a:t>
            </a:r>
            <a:r>
              <a:rPr lang="en-US" altLang="ko-KR" sz="1600" b="1" spc="-150" dirty="0">
                <a:latin typeface="+mn-ea"/>
              </a:rPr>
              <a:t>&amp;</a:t>
            </a:r>
            <a:r>
              <a:rPr lang="ko-KR" altLang="en-US" sz="1600" b="1" spc="-150" dirty="0">
                <a:latin typeface="+mn-ea"/>
              </a:rPr>
              <a:t>상황에 맞게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원하는 </a:t>
            </a:r>
            <a:r>
              <a:rPr lang="ko-KR" altLang="en-US" sz="1600" b="1" spc="-150" dirty="0" err="1">
                <a:solidFill>
                  <a:srgbClr val="F54545"/>
                </a:solidFill>
                <a:latin typeface="+mn-ea"/>
              </a:rPr>
              <a:t>테마별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 레시피</a:t>
            </a:r>
            <a:endParaRPr lang="en-US" altLang="ko-KR" sz="1600" b="1" spc="-150" dirty="0">
              <a:solidFill>
                <a:srgbClr val="F54545"/>
              </a:solidFill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검색 및 공유</a:t>
            </a:r>
            <a:endParaRPr lang="en-US" altLang="ko-KR" sz="1600" b="1" spc="-150" dirty="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E9F409-9486-4956-A9D4-9E48499992A7}"/>
              </a:ext>
            </a:extLst>
          </p:cNvPr>
          <p:cNvSpPr/>
          <p:nvPr/>
        </p:nvSpPr>
        <p:spPr>
          <a:xfrm>
            <a:off x="635401" y="5424537"/>
            <a:ext cx="2706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레시피</a:t>
            </a:r>
            <a:r>
              <a:rPr lang="en-US" altLang="ko-KR" sz="1600" b="1" spc="-150" dirty="0">
                <a:latin typeface="+mn-ea"/>
              </a:rPr>
              <a:t>, </a:t>
            </a:r>
            <a:r>
              <a:rPr lang="ko-KR" altLang="en-US" sz="1600" b="1" spc="-150" dirty="0">
                <a:latin typeface="+mn-ea"/>
              </a:rPr>
              <a:t>위치 기반</a:t>
            </a:r>
            <a:br>
              <a:rPr lang="en-US" altLang="ko-KR" sz="1600" b="1" spc="-150" dirty="0">
                <a:latin typeface="+mn-ea"/>
              </a:rPr>
            </a:br>
            <a:r>
              <a:rPr lang="ko-KR" altLang="en-US" sz="1600" b="1" spc="-150" dirty="0">
                <a:latin typeface="+mn-ea"/>
              </a:rPr>
              <a:t>정보를</a:t>
            </a:r>
            <a:r>
              <a:rPr lang="en-US" altLang="ko-KR" sz="1600" b="1" spc="-150" dirty="0">
                <a:latin typeface="+mn-ea"/>
              </a:rPr>
              <a:t> </a:t>
            </a:r>
            <a:r>
              <a:rPr lang="ko-KR" altLang="en-US" sz="1600" b="1" spc="-150" dirty="0">
                <a:latin typeface="+mn-ea"/>
              </a:rPr>
              <a:t>통해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적합한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식당 추천</a:t>
            </a:r>
            <a:endParaRPr lang="en-US" altLang="ko-KR" sz="1600" b="1" spc="-150" dirty="0">
              <a:solidFill>
                <a:srgbClr val="F54545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36D807-67D4-46AF-9F1A-5BB79E7F1193}"/>
              </a:ext>
            </a:extLst>
          </p:cNvPr>
          <p:cNvSpPr/>
          <p:nvPr/>
        </p:nvSpPr>
        <p:spPr>
          <a:xfrm>
            <a:off x="3858121" y="5427117"/>
            <a:ext cx="3438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먹은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음식을 기록</a:t>
            </a:r>
            <a:r>
              <a:rPr lang="ko-KR" altLang="en-US" sz="1600" b="1" spc="-150" dirty="0">
                <a:latin typeface="+mn-ea"/>
              </a:rPr>
              <a:t>하고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칼로리와 운동량을 비교</a:t>
            </a:r>
            <a:br>
              <a:rPr lang="en-US" altLang="ko-KR" sz="1600" b="1" spc="-150" dirty="0">
                <a:latin typeface="+mn-ea"/>
              </a:rPr>
            </a:br>
            <a:r>
              <a:rPr lang="en-US" altLang="ko-KR" sz="1600" b="1" spc="-150" dirty="0">
                <a:latin typeface="+mn-ea"/>
              </a:rPr>
              <a:t>=&gt; </a:t>
            </a:r>
            <a:r>
              <a:rPr lang="ko-KR" altLang="en-US" sz="1600" b="1" spc="-150" dirty="0">
                <a:latin typeface="+mn-ea"/>
              </a:rPr>
              <a:t>부족한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칼로리 섭취 및 운동 권장</a:t>
            </a:r>
            <a:endParaRPr lang="en-US" altLang="ko-KR" sz="1600" b="1" spc="-150" dirty="0">
              <a:solidFill>
                <a:srgbClr val="F54545"/>
              </a:solidFill>
              <a:latin typeface="+mn-ea"/>
            </a:endParaRP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FE62134B-A8A2-4FC8-B2F4-69210B41B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15" y="2161810"/>
            <a:ext cx="1054482" cy="1054482"/>
          </a:xfrm>
          <a:prstGeom prst="rect">
            <a:avLst/>
          </a:prstGeom>
        </p:spPr>
      </p:pic>
      <p:pic>
        <p:nvPicPr>
          <p:cNvPr id="8" name="그림 7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49ECE3FE-E71F-45EB-8F19-A6E5943ED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01" y="4364500"/>
            <a:ext cx="987744" cy="987744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8C4B3D7D-08E7-4A5A-B977-BC017AD43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65" y="2201999"/>
            <a:ext cx="861774" cy="86177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88980860-2161-4AD6-8825-5ABDD012A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12" y="4489023"/>
            <a:ext cx="819797" cy="81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89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음식이(가) 표시된 사진&#10;&#10;자동 생성된 설명">
            <a:extLst>
              <a:ext uri="{FF2B5EF4-FFF2-40B4-BE49-F238E27FC236}">
                <a16:creationId xmlns:a16="http://schemas.microsoft.com/office/drawing/2014/main" id="{E2F49CBE-8873-4929-B676-BB9A01310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93263" cy="4042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F72D8755-32CE-4582-99D6-E81F31686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29" y="2545915"/>
            <a:ext cx="6924331" cy="426041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00328415-684F-46B7-8C1A-02FD22A33BCF}"/>
              </a:ext>
            </a:extLst>
          </p:cNvPr>
          <p:cNvSpPr txBox="1">
            <a:spLocks/>
          </p:cNvSpPr>
          <p:nvPr/>
        </p:nvSpPr>
        <p:spPr>
          <a:xfrm>
            <a:off x="9052560" y="227612"/>
            <a:ext cx="2306320" cy="12598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레시피 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7574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음식, 앉아있는, 테이블, 샌드위치이(가) 표시된 사진&#10;&#10;자동 생성된 설명">
            <a:extLst>
              <a:ext uri="{FF2B5EF4-FFF2-40B4-BE49-F238E27FC236}">
                <a16:creationId xmlns:a16="http://schemas.microsoft.com/office/drawing/2014/main" id="{FF013A72-875B-4C59-B66F-7DC12A36F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12"/>
            <a:ext cx="7108772" cy="414528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케이크, 초콜릿, 음식, 테이블이(가) 표시된 사진&#10;&#10;자동 생성된 설명">
            <a:extLst>
              <a:ext uri="{FF2B5EF4-FFF2-40B4-BE49-F238E27FC236}">
                <a16:creationId xmlns:a16="http://schemas.microsoft.com/office/drawing/2014/main" id="{0FFDC438-C4FB-45C2-BA21-EBD70CA69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07" y="2640394"/>
            <a:ext cx="6973913" cy="411191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0EC7F829-A0C0-474E-BD13-AD6EF90F0AF7}"/>
              </a:ext>
            </a:extLst>
          </p:cNvPr>
          <p:cNvSpPr txBox="1">
            <a:spLocks/>
          </p:cNvSpPr>
          <p:nvPr/>
        </p:nvSpPr>
        <p:spPr>
          <a:xfrm>
            <a:off x="9052560" y="227612"/>
            <a:ext cx="2306320" cy="12598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레시피 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(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난이도별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5100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음식, 테이블, 과일, 샌드위치이(가) 표시된 사진&#10;&#10;자동 생성된 설명">
            <a:extLst>
              <a:ext uri="{FF2B5EF4-FFF2-40B4-BE49-F238E27FC236}">
                <a16:creationId xmlns:a16="http://schemas.microsoft.com/office/drawing/2014/main" id="{B300663C-4A48-4EF1-8692-7BD41CE5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0" y="106873"/>
            <a:ext cx="7578115" cy="4399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케이크, 음식, 테이블, 초콜릿이(가) 표시된 사진&#10;&#10;자동 생성된 설명">
            <a:extLst>
              <a:ext uri="{FF2B5EF4-FFF2-40B4-BE49-F238E27FC236}">
                <a16:creationId xmlns:a16="http://schemas.microsoft.com/office/drawing/2014/main" id="{D70C3008-40FF-42E1-8049-E0049EC91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15" y="2331912"/>
            <a:ext cx="6839485" cy="441921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E9E76185-2D5D-4550-8103-11F5C2B979E9}"/>
              </a:ext>
            </a:extLst>
          </p:cNvPr>
          <p:cNvSpPr txBox="1">
            <a:spLocks/>
          </p:cNvSpPr>
          <p:nvPr/>
        </p:nvSpPr>
        <p:spPr>
          <a:xfrm>
            <a:off x="9052560" y="227612"/>
            <a:ext cx="2306320" cy="12598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레시피 </a:t>
            </a:r>
            <a:b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(</a:t>
            </a:r>
            <a:r>
              <a:rPr lang="ko-KR" altLang="en-US" sz="2400" dirty="0" err="1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테마별</a:t>
            </a:r>
            <a:r>
              <a: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8086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10019161" y="162560"/>
            <a:ext cx="2091559" cy="13716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</a:p>
          <a:p>
            <a:pPr algn="l"/>
            <a:r>
              <a:rPr lang="en-US" altLang="ko-KR" sz="32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32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식당</a:t>
            </a:r>
            <a:endParaRPr lang="en-US" altLang="ko-KR" sz="3200" dirty="0">
              <a:solidFill>
                <a:srgbClr val="62577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 descr="음식이(가) 표시된 사진&#10;&#10;자동 생성된 설명">
            <a:extLst>
              <a:ext uri="{FF2B5EF4-FFF2-40B4-BE49-F238E27FC236}">
                <a16:creationId xmlns:a16="http://schemas.microsoft.com/office/drawing/2014/main" id="{6FE1FE42-24F9-4D68-8299-13CEFD28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13961" cy="4557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A494F31-6049-46BD-B3F4-35338FEDA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39" y="2384060"/>
            <a:ext cx="6310761" cy="44739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124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1102980" y="2214153"/>
            <a:ext cx="6452407" cy="2264689"/>
            <a:chOff x="2193992" y="1131590"/>
            <a:chExt cx="4839306" cy="1698517"/>
          </a:xfrm>
        </p:grpSpPr>
        <p:sp>
          <p:nvSpPr>
            <p:cNvPr id="7" name="TextBox 6"/>
            <p:cNvSpPr txBox="1"/>
            <p:nvPr/>
          </p:nvSpPr>
          <p:spPr>
            <a:xfrm>
              <a:off x="2193992" y="1203598"/>
              <a:ext cx="4839306" cy="1608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Thank you </a:t>
              </a:r>
            </a:p>
            <a:p>
              <a:pPr algn="ctr"/>
              <a:r>
                <a:rPr lang="en-US" altLang="ko-KR" sz="5333" dirty="0">
                  <a:solidFill>
                    <a:srgbClr val="62577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your attention</a:t>
              </a:r>
              <a:endParaRPr lang="ko-KR" altLang="en-US" sz="5333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410365" y="2830107"/>
              <a:ext cx="432665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2410365" y="1131590"/>
              <a:ext cx="432665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 rot="10800000">
            <a:off x="7262382" y="118261"/>
            <a:ext cx="4464367" cy="3310739"/>
            <a:chOff x="6114376" y="3254376"/>
            <a:chExt cx="4550449" cy="3374575"/>
          </a:xfrm>
        </p:grpSpPr>
        <p:pic>
          <p:nvPicPr>
            <p:cNvPr id="12" name="Picture 2" descr="C:\Users\user\Desktop\iconfind_0405000919.png"/>
            <p:cNvPicPr>
              <a:picLocks noChangeAspect="1" noChangeArrowheads="1"/>
            </p:cNvPicPr>
            <p:nvPr/>
          </p:nvPicPr>
          <p:blipFill>
            <a:blip r:embed="rId2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623410" y="3254376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3" name="Picture 3" descr="C:\Users\user\Desktop\iconfind_0405001001.png"/>
            <p:cNvPicPr>
              <a:picLocks noChangeAspect="1" noChangeArrowheads="1"/>
            </p:cNvPicPr>
            <p:nvPr/>
          </p:nvPicPr>
          <p:blipFill>
            <a:blip r:embed="rId3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260779" y="5345568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4" name="Picture 4" descr="C:\Users\user\Desktop\iconfind_0405001036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lum bright="46000"/>
            </a:blip>
            <a:srcRect/>
            <a:stretch>
              <a:fillRect/>
            </a:stretch>
          </p:blipFill>
          <p:spPr bwMode="auto">
            <a:xfrm flipV="1">
              <a:off x="8538037" y="4730752"/>
              <a:ext cx="457201" cy="409575"/>
            </a:xfrm>
            <a:prstGeom prst="rect">
              <a:avLst/>
            </a:prstGeom>
            <a:noFill/>
          </p:spPr>
        </p:pic>
        <p:pic>
          <p:nvPicPr>
            <p:cNvPr id="15" name="Picture 5" descr="C:\Users\user\Desktop\iconfind_0405001056.png"/>
            <p:cNvPicPr>
              <a:picLocks noChangeAspect="1" noChangeArrowheads="1"/>
            </p:cNvPicPr>
            <p:nvPr/>
          </p:nvPicPr>
          <p:blipFill>
            <a:blip r:embed="rId5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433464" y="5460774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6" name="Picture 6" descr="C:\Users\user\Desktop\iconfind_0405001149.png"/>
            <p:cNvPicPr>
              <a:picLocks noChangeAspect="1" noChangeArrowheads="1"/>
            </p:cNvPicPr>
            <p:nvPr/>
          </p:nvPicPr>
          <p:blipFill>
            <a:blip r:embed="rId6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176666" y="4618720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7" name="Picture 7" descr="C:\Users\user\Desktop\iconfind_0405001213.png"/>
            <p:cNvPicPr>
              <a:picLocks noChangeAspect="1" noChangeArrowheads="1"/>
            </p:cNvPicPr>
            <p:nvPr/>
          </p:nvPicPr>
          <p:blipFill>
            <a:blip r:embed="rId7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305127" y="4212093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8" name="Picture 8" descr="C:\Users\user\Desktop\iconfind_0405001259.png"/>
            <p:cNvPicPr>
              <a:picLocks noChangeAspect="1" noChangeArrowheads="1"/>
            </p:cNvPicPr>
            <p:nvPr/>
          </p:nvPicPr>
          <p:blipFill>
            <a:blip r:embed="rId8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868440" y="3994832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9" name="Picture 10" descr="C:\Users\user\Desktop\iconfind_0405001341.png"/>
            <p:cNvPicPr>
              <a:picLocks noChangeAspect="1" noChangeArrowheads="1"/>
            </p:cNvPicPr>
            <p:nvPr/>
          </p:nvPicPr>
          <p:blipFill>
            <a:blip r:embed="rId9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766638" y="5327201"/>
              <a:ext cx="545646" cy="545646"/>
            </a:xfrm>
            <a:prstGeom prst="rect">
              <a:avLst/>
            </a:prstGeom>
            <a:noFill/>
          </p:spPr>
        </p:pic>
        <p:pic>
          <p:nvPicPr>
            <p:cNvPr id="20" name="Picture 11" descr="C:\Users\user\Desktop\iconfind_0405001410.png"/>
            <p:cNvPicPr>
              <a:picLocks noChangeAspect="1" noChangeArrowheads="1"/>
            </p:cNvPicPr>
            <p:nvPr/>
          </p:nvPicPr>
          <p:blipFill>
            <a:blip r:embed="rId10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708555" y="5126719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1" name="Picture 12" descr="C:\Users\user\Desktop\iconfind_0405001441.png"/>
            <p:cNvPicPr>
              <a:picLocks noChangeAspect="1" noChangeArrowheads="1"/>
            </p:cNvPicPr>
            <p:nvPr/>
          </p:nvPicPr>
          <p:blipFill>
            <a:blip r:embed="rId11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900441" y="4110492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2" name="Picture 13" descr="C:\Users\user\Desktop\iconfind_0405001511.png"/>
            <p:cNvPicPr>
              <a:picLocks noChangeAspect="1" noChangeArrowheads="1"/>
            </p:cNvPicPr>
            <p:nvPr/>
          </p:nvPicPr>
          <p:blipFill>
            <a:blip r:embed="rId12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971174" y="5838373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3" name="Picture 14" descr="C:\Users\user\Desktop\iconfind_0405001529.png"/>
            <p:cNvPicPr>
              <a:picLocks noChangeAspect="1" noChangeArrowheads="1"/>
            </p:cNvPicPr>
            <p:nvPr/>
          </p:nvPicPr>
          <p:blipFill>
            <a:blip r:embed="rId13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6114376" y="5954715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4" name="Picture 15" descr="C:\Users\user\Desktop\iconfind_0405001601.png"/>
            <p:cNvPicPr>
              <a:picLocks noChangeAspect="1" noChangeArrowheads="1"/>
            </p:cNvPicPr>
            <p:nvPr/>
          </p:nvPicPr>
          <p:blipFill>
            <a:blip r:embed="rId14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913921" y="5175704"/>
              <a:ext cx="608116" cy="557440"/>
            </a:xfrm>
            <a:prstGeom prst="rect">
              <a:avLst/>
            </a:prstGeom>
            <a:noFill/>
          </p:spPr>
        </p:pic>
        <p:pic>
          <p:nvPicPr>
            <p:cNvPr id="25" name="Picture 16" descr="C:\Users\user\Desktop\iconfind_0405001619.png"/>
            <p:cNvPicPr>
              <a:picLocks noChangeAspect="1" noChangeArrowheads="1"/>
            </p:cNvPicPr>
            <p:nvPr/>
          </p:nvPicPr>
          <p:blipFill>
            <a:blip r:embed="rId15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335290" y="5838146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6" name="Picture 17" descr="C:\Users\user\Desktop\iconfind_0405001707.png"/>
            <p:cNvPicPr>
              <a:picLocks noChangeAspect="1" noChangeArrowheads="1"/>
            </p:cNvPicPr>
            <p:nvPr/>
          </p:nvPicPr>
          <p:blipFill>
            <a:blip r:embed="rId16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667633" y="5881915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7" name="Picture 18" descr="C:\Users\user\Desktop\iconfind_0405001733.png"/>
            <p:cNvPicPr>
              <a:picLocks noChangeAspect="1" noChangeArrowheads="1"/>
            </p:cNvPicPr>
            <p:nvPr/>
          </p:nvPicPr>
          <p:blipFill>
            <a:blip r:embed="rId17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231750" y="4735514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8" name="Picture 19" descr="C:\Users\user\Desktop\iconfind_0405001808.png"/>
            <p:cNvPicPr>
              <a:picLocks noChangeAspect="1" noChangeArrowheads="1"/>
            </p:cNvPicPr>
            <p:nvPr/>
          </p:nvPicPr>
          <p:blipFill>
            <a:blip r:embed="rId18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391407" y="4154489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9" name="Picture 20" descr="C:\Users\user\Desktop\iconfind_0405001824.png"/>
            <p:cNvPicPr>
              <a:picLocks noChangeAspect="1" noChangeArrowheads="1"/>
            </p:cNvPicPr>
            <p:nvPr/>
          </p:nvPicPr>
          <p:blipFill>
            <a:blip r:embed="rId19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160665" y="3255508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0" name="Picture 21" descr="C:\Users\user\Desktop\iconfind_0405001847.png"/>
            <p:cNvPicPr>
              <a:picLocks noChangeAspect="1" noChangeArrowheads="1"/>
            </p:cNvPicPr>
            <p:nvPr/>
          </p:nvPicPr>
          <p:blipFill>
            <a:blip r:embed="rId20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666146" y="4561569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1" name="Picture 22" descr="C:\Users\user\Desktop\iconfind_0405001901.png"/>
            <p:cNvPicPr>
              <a:picLocks noChangeAspect="1" noChangeArrowheads="1"/>
            </p:cNvPicPr>
            <p:nvPr/>
          </p:nvPicPr>
          <p:blipFill>
            <a:blip r:embed="rId21" cstate="print">
              <a:lum bright="46000"/>
            </a:blip>
            <a:srcRect/>
            <a:stretch>
              <a:fillRect/>
            </a:stretch>
          </p:blipFill>
          <p:spPr bwMode="auto">
            <a:xfrm rot="2057889">
              <a:off x="8465694" y="3646942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2" name="Picture 23" descr="C:\Users\user\Desktop\iconfind_0405001917.png"/>
            <p:cNvPicPr>
              <a:picLocks noChangeAspect="1" noChangeArrowheads="1"/>
            </p:cNvPicPr>
            <p:nvPr/>
          </p:nvPicPr>
          <p:blipFill>
            <a:blip r:embed="rId22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319060" y="3690706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3" name="Picture 24" descr="C:\Users\user\Desktop\iconfind_0405001939.png"/>
            <p:cNvPicPr>
              <a:picLocks noChangeAspect="1" noChangeArrowheads="1"/>
            </p:cNvPicPr>
            <p:nvPr/>
          </p:nvPicPr>
          <p:blipFill>
            <a:blip r:embed="rId23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884441" y="4575403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4" name="Picture 25" descr="C:\Users\user\Desktop\iconfind_0405002008.png"/>
            <p:cNvPicPr>
              <a:picLocks noChangeAspect="1" noChangeArrowheads="1"/>
            </p:cNvPicPr>
            <p:nvPr/>
          </p:nvPicPr>
          <p:blipFill>
            <a:blip r:embed="rId24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942724" y="3791858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5" name="Picture 27" descr="C:\Users\user\Desktop\iconfind_0405002213.png"/>
            <p:cNvPicPr>
              <a:picLocks noChangeAspect="1" noChangeArrowheads="1"/>
            </p:cNvPicPr>
            <p:nvPr/>
          </p:nvPicPr>
          <p:blipFill>
            <a:blip r:embed="rId25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915635" y="5954942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6" name="Picture 28" descr="C:\Users\user\Desktop\iconfind_0405002234.png"/>
            <p:cNvPicPr>
              <a:picLocks noChangeAspect="1" noChangeArrowheads="1"/>
            </p:cNvPicPr>
            <p:nvPr/>
          </p:nvPicPr>
          <p:blipFill>
            <a:blip r:embed="rId26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6660025" y="6171750"/>
              <a:ext cx="266700" cy="457201"/>
            </a:xfrm>
            <a:prstGeom prst="rect">
              <a:avLst/>
            </a:prstGeom>
            <a:noFill/>
          </p:spPr>
        </p:pic>
        <p:pic>
          <p:nvPicPr>
            <p:cNvPr id="37" name="Picture 29" descr="C:\Users\user\Desktop\iconfind_0405002247.png"/>
            <p:cNvPicPr>
              <a:picLocks noChangeAspect="1" noChangeArrowheads="1"/>
            </p:cNvPicPr>
            <p:nvPr/>
          </p:nvPicPr>
          <p:blipFill>
            <a:blip r:embed="rId27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945925" y="5505226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8" name="Picture 30" descr="C:\Users\user\Desktop\iconfind_0405002309.png"/>
            <p:cNvPicPr>
              <a:picLocks noChangeAspect="1" noChangeArrowheads="1"/>
            </p:cNvPicPr>
            <p:nvPr/>
          </p:nvPicPr>
          <p:blipFill>
            <a:blip r:embed="rId28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466500" y="5664658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9" name="Picture 31" descr="C:\Users\user\Desktop\iconfind_0405002320.png"/>
            <p:cNvPicPr>
              <a:picLocks noChangeAspect="1" noChangeArrowheads="1"/>
            </p:cNvPicPr>
            <p:nvPr/>
          </p:nvPicPr>
          <p:blipFill>
            <a:blip r:embed="rId29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480787" y="6157691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40" name="Picture 32" descr="C:\Users\user\Desktop\iconfind_0405002341.png"/>
            <p:cNvPicPr>
              <a:picLocks noChangeAspect="1" noChangeArrowheads="1"/>
            </p:cNvPicPr>
            <p:nvPr/>
          </p:nvPicPr>
          <p:blipFill>
            <a:blip r:embed="rId30" cstate="print">
              <a:lum bright="46000"/>
            </a:blip>
            <a:srcRect/>
            <a:stretch>
              <a:fillRect/>
            </a:stretch>
          </p:blipFill>
          <p:spPr bwMode="auto">
            <a:xfrm rot="4831434" flipV="1">
              <a:off x="9786950" y="4894491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41" name="Picture 33" descr="C:\Users\user\Desktop\iconfind_0405002358.png"/>
            <p:cNvPicPr>
              <a:picLocks noChangeAspect="1" noChangeArrowheads="1"/>
            </p:cNvPicPr>
            <p:nvPr/>
          </p:nvPicPr>
          <p:blipFill>
            <a:blip r:embed="rId31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409348" y="5155751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42" name="Picture 34" descr="C:\Users\user\Desktop\iconfind_0405002415.png"/>
            <p:cNvPicPr>
              <a:picLocks noChangeAspect="1" noChangeArrowheads="1"/>
            </p:cNvPicPr>
            <p:nvPr/>
          </p:nvPicPr>
          <p:blipFill>
            <a:blip r:embed="rId32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10207624" y="6070146"/>
              <a:ext cx="457201" cy="457201"/>
            </a:xfrm>
            <a:prstGeom prst="rect">
              <a:avLst/>
            </a:prstGeom>
            <a:noFill/>
          </p:spPr>
        </p:pic>
      </p:grpSp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id="{AB6DC744-0F1B-45AC-B104-DCD870F3634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389" y="3688002"/>
            <a:ext cx="1993663" cy="19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9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BF8C51B4-391E-4DB0-A193-12E330EDEE10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48682" y="68627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924233" y="322655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r>
              <a:rPr lang="ko-KR" altLang="en-US" sz="3733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전체 구조</a:t>
            </a:r>
            <a:endParaRPr lang="ko-KR" altLang="en-US" sz="3733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0735EE97-22E8-4BF6-98D5-DD02E712A38D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21" name="타원형 설명선 7">
            <a:extLst>
              <a:ext uri="{FF2B5EF4-FFF2-40B4-BE49-F238E27FC236}">
                <a16:creationId xmlns:a16="http://schemas.microsoft.com/office/drawing/2014/main" id="{48345239-8094-4DAB-9FEF-F4B65271D34C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50E88-9A68-499B-A3A3-820C1BD78719}"/>
              </a:ext>
            </a:extLst>
          </p:cNvPr>
          <p:cNvSpPr txBox="1"/>
          <p:nvPr/>
        </p:nvSpPr>
        <p:spPr>
          <a:xfrm>
            <a:off x="114286" y="92119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FE890380-BFD0-476B-8BA3-4CB4DDA4A36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스토리보드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0C70E-A0C3-4F76-92F8-83AB2B25D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81" y="1263819"/>
            <a:ext cx="4294939" cy="5546342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1C5FE36-1F23-4862-8CA9-300ADEFE65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82" y="1263818"/>
            <a:ext cx="4294940" cy="5546343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</p:spTree>
    <p:extLst>
      <p:ext uri="{BB962C8B-B14F-4D97-AF65-F5344CB8AC3E}">
        <p14:creationId xmlns:p14="http://schemas.microsoft.com/office/powerpoint/2010/main" val="91222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BF8C51B4-391E-4DB0-A193-12E330EDEE10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48682" y="68627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924233" y="322655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r>
              <a:rPr lang="ko-KR" altLang="en-US" sz="3733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전체 구조</a:t>
            </a:r>
            <a:endParaRPr lang="ko-KR" altLang="en-US" sz="3733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0735EE97-22E8-4BF6-98D5-DD02E712A38D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21" name="타원형 설명선 7">
            <a:extLst>
              <a:ext uri="{FF2B5EF4-FFF2-40B4-BE49-F238E27FC236}">
                <a16:creationId xmlns:a16="http://schemas.microsoft.com/office/drawing/2014/main" id="{48345239-8094-4DAB-9FEF-F4B65271D34C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50E88-9A68-499B-A3A3-820C1BD78719}"/>
              </a:ext>
            </a:extLst>
          </p:cNvPr>
          <p:cNvSpPr txBox="1"/>
          <p:nvPr/>
        </p:nvSpPr>
        <p:spPr>
          <a:xfrm>
            <a:off x="114286" y="92119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FE890380-BFD0-476B-8BA3-4CB4DDA4A36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스토리보드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FE0668C-4DC3-48B2-AEA7-792A01A1F8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92" y="1338448"/>
            <a:ext cx="4228831" cy="5460972"/>
          </a:xfrm>
          <a:prstGeom prst="rect">
            <a:avLst/>
          </a:prstGeom>
          <a:ln w="28575">
            <a:solidFill>
              <a:srgbClr val="6257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5DDE98B-3518-4324-8613-E81FB6833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02" y="1316121"/>
            <a:ext cx="4263409" cy="5505625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</p:spTree>
    <p:extLst>
      <p:ext uri="{BB962C8B-B14F-4D97-AF65-F5344CB8AC3E}">
        <p14:creationId xmlns:p14="http://schemas.microsoft.com/office/powerpoint/2010/main" val="160371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BF8C51B4-391E-4DB0-A193-12E330EDEE10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48682" y="68627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924233" y="322655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r>
              <a:rPr lang="ko-KR" altLang="en-US" sz="3733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전체 구조</a:t>
            </a:r>
            <a:endParaRPr lang="ko-KR" altLang="en-US" sz="3733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0735EE97-22E8-4BF6-98D5-DD02E712A38D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21" name="타원형 설명선 7">
            <a:extLst>
              <a:ext uri="{FF2B5EF4-FFF2-40B4-BE49-F238E27FC236}">
                <a16:creationId xmlns:a16="http://schemas.microsoft.com/office/drawing/2014/main" id="{48345239-8094-4DAB-9FEF-F4B65271D34C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50E88-9A68-499B-A3A3-820C1BD78719}"/>
              </a:ext>
            </a:extLst>
          </p:cNvPr>
          <p:cNvSpPr txBox="1"/>
          <p:nvPr/>
        </p:nvSpPr>
        <p:spPr>
          <a:xfrm>
            <a:off x="114286" y="92119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FE890380-BFD0-476B-8BA3-4CB4DDA4A36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스토리보드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8C2A8-5551-41A4-87E7-F1F1AB4CBD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52" y="1280813"/>
            <a:ext cx="4228831" cy="5460973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F1ECFF50-8B80-4A28-BE2E-3634C68D4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42" y="1297062"/>
            <a:ext cx="4228831" cy="5460972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</p:spTree>
    <p:extLst>
      <p:ext uri="{BB962C8B-B14F-4D97-AF65-F5344CB8AC3E}">
        <p14:creationId xmlns:p14="http://schemas.microsoft.com/office/powerpoint/2010/main" val="393364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BF8C51B4-391E-4DB0-A193-12E330EDEE10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48682" y="68627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924233" y="322655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r>
              <a:rPr lang="ko-KR" altLang="en-US" sz="3733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전체 구조</a:t>
            </a:r>
            <a:endParaRPr lang="ko-KR" altLang="en-US" sz="3733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0735EE97-22E8-4BF6-98D5-DD02E712A38D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21" name="타원형 설명선 7">
            <a:extLst>
              <a:ext uri="{FF2B5EF4-FFF2-40B4-BE49-F238E27FC236}">
                <a16:creationId xmlns:a16="http://schemas.microsoft.com/office/drawing/2014/main" id="{48345239-8094-4DAB-9FEF-F4B65271D34C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50E88-9A68-499B-A3A3-820C1BD78719}"/>
              </a:ext>
            </a:extLst>
          </p:cNvPr>
          <p:cNvSpPr txBox="1"/>
          <p:nvPr/>
        </p:nvSpPr>
        <p:spPr>
          <a:xfrm>
            <a:off x="114286" y="92119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FE890380-BFD0-476B-8BA3-4CB4DDA4A36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스토리보드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0426AA-AC01-4733-9A49-0B9385F5B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1" y="1321054"/>
            <a:ext cx="4216329" cy="5444827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F75104-4108-4F5D-B527-7C053BFE42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12" y="1351933"/>
            <a:ext cx="4117155" cy="5316758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1554E3-5CD7-4F7A-9EE0-E2FA23AAA9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1"/>
          <a:stretch/>
        </p:blipFill>
        <p:spPr>
          <a:xfrm>
            <a:off x="9030939" y="2703030"/>
            <a:ext cx="3107299" cy="1961746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</p:spTree>
    <p:extLst>
      <p:ext uri="{BB962C8B-B14F-4D97-AF65-F5344CB8AC3E}">
        <p14:creationId xmlns:p14="http://schemas.microsoft.com/office/powerpoint/2010/main" val="406754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BF8C51B4-391E-4DB0-A193-12E330EDEE10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48682" y="68627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924233" y="322655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r>
              <a:rPr lang="ko-KR" altLang="en-US" sz="3733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전체 구조</a:t>
            </a:r>
            <a:endParaRPr lang="ko-KR" altLang="en-US" sz="3733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0735EE97-22E8-4BF6-98D5-DD02E712A38D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21" name="타원형 설명선 7">
            <a:extLst>
              <a:ext uri="{FF2B5EF4-FFF2-40B4-BE49-F238E27FC236}">
                <a16:creationId xmlns:a16="http://schemas.microsoft.com/office/drawing/2014/main" id="{48345239-8094-4DAB-9FEF-F4B65271D34C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50E88-9A68-499B-A3A3-820C1BD78719}"/>
              </a:ext>
            </a:extLst>
          </p:cNvPr>
          <p:cNvSpPr txBox="1"/>
          <p:nvPr/>
        </p:nvSpPr>
        <p:spPr>
          <a:xfrm>
            <a:off x="114286" y="92119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FE890380-BFD0-476B-8BA3-4CB4DDA4A36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스토리보드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95B58CA-770A-4F6D-B2C6-7659379866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06" y="1351933"/>
            <a:ext cx="4116263" cy="5315606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D696DD3-EA7A-4548-BE76-3CD61B89B9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58" y="1351932"/>
            <a:ext cx="4116264" cy="5315607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</p:spTree>
    <p:extLst>
      <p:ext uri="{BB962C8B-B14F-4D97-AF65-F5344CB8AC3E}">
        <p14:creationId xmlns:p14="http://schemas.microsoft.com/office/powerpoint/2010/main" val="41287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BF8C51B4-391E-4DB0-A193-12E330EDEE10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48682" y="68627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924233" y="322655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r>
              <a:rPr lang="ko-KR" altLang="en-US" sz="3733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전체 구조</a:t>
            </a:r>
            <a:endParaRPr lang="ko-KR" altLang="en-US" sz="3733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0735EE97-22E8-4BF6-98D5-DD02E712A38D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21" name="타원형 설명선 7">
            <a:extLst>
              <a:ext uri="{FF2B5EF4-FFF2-40B4-BE49-F238E27FC236}">
                <a16:creationId xmlns:a16="http://schemas.microsoft.com/office/drawing/2014/main" id="{48345239-8094-4DAB-9FEF-F4B65271D34C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50E88-9A68-499B-A3A3-820C1BD78719}"/>
              </a:ext>
            </a:extLst>
          </p:cNvPr>
          <p:cNvSpPr txBox="1"/>
          <p:nvPr/>
        </p:nvSpPr>
        <p:spPr>
          <a:xfrm>
            <a:off x="114286" y="92119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FE890380-BFD0-476B-8BA3-4CB4DDA4A36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스토리보드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3B1828B-B8D7-43A6-8D7A-F5E4A9813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4" y="1307968"/>
            <a:ext cx="4252898" cy="5492052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BD5315-D67A-4ACD-8CF4-7CA5AE1D4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03" y="1307968"/>
            <a:ext cx="4252898" cy="5492052"/>
          </a:xfrm>
          <a:prstGeom prst="rect">
            <a:avLst/>
          </a:prstGeom>
          <a:ln w="28575">
            <a:solidFill>
              <a:srgbClr val="625772"/>
            </a:solidFill>
          </a:ln>
        </p:spPr>
      </p:pic>
    </p:spTree>
    <p:extLst>
      <p:ext uri="{BB962C8B-B14F-4D97-AF65-F5344CB8AC3E}">
        <p14:creationId xmlns:p14="http://schemas.microsoft.com/office/powerpoint/2010/main" val="326654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306</Words>
  <Application>Microsoft Office PowerPoint</Application>
  <PresentationFormat>와이드스크린</PresentationFormat>
  <Paragraphs>107</Paragraphs>
  <Slides>34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소윤</dc:creator>
  <cp:lastModifiedBy>Kim Minjung</cp:lastModifiedBy>
  <cp:revision>63</cp:revision>
  <dcterms:created xsi:type="dcterms:W3CDTF">2020-01-07T10:13:55Z</dcterms:created>
  <dcterms:modified xsi:type="dcterms:W3CDTF">2020-01-21T13:02:03Z</dcterms:modified>
</cp:coreProperties>
</file>